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5" r:id="rId4"/>
    <p:sldId id="266" r:id="rId5"/>
    <p:sldId id="268" r:id="rId6"/>
    <p:sldId id="267" r:id="rId7"/>
    <p:sldId id="269" r:id="rId8"/>
    <p:sldId id="270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7" d="100"/>
          <a:sy n="87" d="100"/>
        </p:scale>
        <p:origin x="528" y="6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21.10.2016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ru-RU" smtClean="0"/>
              <a:pPr/>
              <a:t>21.10.2016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sco_smena@mail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 «ПОБЕДА»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Универсальный спортивный комплекс «Победа». </a:t>
            </a:r>
          </a:p>
          <a:p>
            <a:r>
              <a:rPr lang="ru-RU" dirty="0"/>
              <a:t>Анапа, </a:t>
            </a:r>
            <a:r>
              <a:rPr lang="ru-RU" dirty="0" err="1"/>
              <a:t>с.Сукко</a:t>
            </a:r>
            <a:r>
              <a:rPr lang="ru-RU" dirty="0"/>
              <a:t>, </a:t>
            </a:r>
            <a:r>
              <a:rPr lang="ru-RU" dirty="0" err="1"/>
              <a:t>ул.Утришская</a:t>
            </a:r>
            <a:r>
              <a:rPr lang="ru-RU" dirty="0"/>
              <a:t> 50.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Универсальный спортивный комплекс           «Победа»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984576"/>
          </a:xfrm>
        </p:spPr>
        <p:txBody>
          <a:bodyPr/>
          <a:lstStyle/>
          <a:p>
            <a:r>
              <a:rPr lang="ru-RU" dirty="0"/>
              <a:t>Большой спортивный зал</a:t>
            </a:r>
          </a:p>
          <a:p>
            <a:r>
              <a:rPr lang="ru-RU" dirty="0"/>
              <a:t>Два спортивных зала</a:t>
            </a:r>
          </a:p>
          <a:p>
            <a:r>
              <a:rPr lang="ru-RU" dirty="0"/>
              <a:t>Три открытые спортивные площадки</a:t>
            </a:r>
          </a:p>
          <a:p>
            <a:r>
              <a:rPr lang="ru-RU" dirty="0"/>
              <a:t>Зал ЛФК</a:t>
            </a:r>
          </a:p>
          <a:p>
            <a:r>
              <a:rPr lang="ru-RU" dirty="0"/>
              <a:t>Тир</a:t>
            </a:r>
          </a:p>
          <a:p>
            <a:r>
              <a:rPr lang="ru-RU" dirty="0"/>
              <a:t>Зал тяжелой атлетики</a:t>
            </a:r>
          </a:p>
          <a:p>
            <a:r>
              <a:rPr lang="ru-RU" dirty="0"/>
              <a:t>Сауна</a:t>
            </a:r>
          </a:p>
          <a:p>
            <a:r>
              <a:rPr lang="ru-RU" dirty="0"/>
              <a:t>Открытый бассейн для соревнований</a:t>
            </a:r>
          </a:p>
          <a:p>
            <a:r>
              <a:rPr lang="ru-RU" dirty="0"/>
              <a:t>Закрытый малый бассейн</a:t>
            </a:r>
          </a:p>
          <a:p>
            <a:r>
              <a:rPr lang="ru-RU" dirty="0"/>
              <a:t>Фито-бар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1" r="8980" b="24417"/>
          <a:stretch/>
        </p:blipFill>
        <p:spPr>
          <a:xfrm>
            <a:off x="6382444" y="1828800"/>
            <a:ext cx="3888433" cy="2320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4265711"/>
            <a:ext cx="3888433" cy="2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16632"/>
            <a:ext cx="5461248" cy="50405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спортивный зал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97" y="404664"/>
            <a:ext cx="3528715" cy="23524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97" y="3140968"/>
            <a:ext cx="3529508" cy="2353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469" y="836712"/>
            <a:ext cx="65527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Зал 50 на 30 метров, оборудован </a:t>
            </a:r>
            <a:r>
              <a:rPr lang="ru-RU" dirty="0" err="1"/>
              <a:t>приточно</a:t>
            </a:r>
            <a:r>
              <a:rPr lang="ru-RU" dirty="0"/>
              <a:t> – вытяжной вентиляцией, отоплением и кондиционерами. Освещение 1350 люксов. Покрытие – спортивный линолеум </a:t>
            </a:r>
            <a:r>
              <a:rPr lang="en-US" b="1" dirty="0" err="1"/>
              <a:t>GraboFlex</a:t>
            </a:r>
            <a:r>
              <a:rPr lang="en-US" b="1" dirty="0"/>
              <a:t> </a:t>
            </a:r>
            <a:r>
              <a:rPr lang="en-US" b="1" dirty="0" err="1"/>
              <a:t>Gymfit</a:t>
            </a:r>
            <a:r>
              <a:rPr lang="en-US" b="1" dirty="0"/>
              <a:t> 60</a:t>
            </a:r>
            <a:r>
              <a:rPr lang="ru-RU" b="1" dirty="0"/>
              <a:t>, </a:t>
            </a:r>
            <a:r>
              <a:rPr lang="ru-RU" dirty="0"/>
              <a:t>которое позволяет проводить соревнования и УТС по аэробике, спортивным танцам, йоге, бадминтону, </a:t>
            </a:r>
            <a:r>
              <a:rPr lang="ru-RU" dirty="0" err="1"/>
              <a:t>флорболу</a:t>
            </a:r>
            <a:r>
              <a:rPr lang="ru-RU" dirty="0"/>
              <a:t>, </a:t>
            </a:r>
            <a:r>
              <a:rPr lang="ru-RU" dirty="0" err="1"/>
              <a:t>индор</a:t>
            </a:r>
            <a:r>
              <a:rPr lang="ru-RU" dirty="0"/>
              <a:t>-хоккею, гимнастике, настольному теннису, волейболу, гандболу, мини-футболу и др.</a:t>
            </a:r>
          </a:p>
          <a:p>
            <a:endParaRPr lang="ru-RU" b="1" dirty="0"/>
          </a:p>
          <a:p>
            <a:r>
              <a:rPr lang="ru-RU" b="1" dirty="0"/>
              <a:t>  </a:t>
            </a:r>
            <a:r>
              <a:rPr lang="ru-RU" dirty="0"/>
              <a:t>В зале имеется три </a:t>
            </a:r>
            <a:r>
              <a:rPr lang="ru-RU" b="1" dirty="0"/>
              <a:t>татами</a:t>
            </a:r>
            <a:r>
              <a:rPr lang="ru-RU" dirty="0"/>
              <a:t> 12х12, </a:t>
            </a:r>
            <a:r>
              <a:rPr lang="ru-RU" b="1" dirty="0"/>
              <a:t>ринг</a:t>
            </a:r>
            <a:r>
              <a:rPr lang="ru-RU" dirty="0"/>
              <a:t> 10х10 (боевая зона 8х8), армейская </a:t>
            </a:r>
            <a:r>
              <a:rPr lang="ru-RU" b="1" dirty="0"/>
              <a:t>полоса препятствий</a:t>
            </a:r>
            <a:r>
              <a:rPr lang="ru-RU" dirty="0"/>
              <a:t>, десять профессиональных </a:t>
            </a:r>
            <a:r>
              <a:rPr lang="ru-RU" b="1" dirty="0"/>
              <a:t>теннисных столов</a:t>
            </a:r>
            <a:r>
              <a:rPr lang="ru-RU" dirty="0"/>
              <a:t>, три комплекта </a:t>
            </a:r>
            <a:r>
              <a:rPr lang="ru-RU" b="1" dirty="0"/>
              <a:t>волейбольного</a:t>
            </a:r>
            <a:r>
              <a:rPr lang="ru-RU" dirty="0"/>
              <a:t> оборудования, </a:t>
            </a:r>
            <a:r>
              <a:rPr lang="ru-RU" b="1" dirty="0"/>
              <a:t>ворота</a:t>
            </a:r>
            <a:r>
              <a:rPr lang="ru-RU" dirty="0"/>
              <a:t> для мини-футбола, гандбола, ворота для </a:t>
            </a:r>
            <a:r>
              <a:rPr lang="ru-RU" dirty="0" err="1"/>
              <a:t>индор</a:t>
            </a:r>
            <a:r>
              <a:rPr lang="ru-RU" dirty="0"/>
              <a:t>-хоккея, </a:t>
            </a:r>
            <a:r>
              <a:rPr lang="ru-RU" dirty="0" err="1"/>
              <a:t>флорбола</a:t>
            </a:r>
            <a:r>
              <a:rPr lang="ru-RU" dirty="0"/>
              <a:t>. Четырнадцать площадок для </a:t>
            </a:r>
            <a:r>
              <a:rPr lang="ru-RU" b="1" dirty="0"/>
              <a:t>бадминтона</a:t>
            </a:r>
            <a:r>
              <a:rPr lang="ru-RU" dirty="0"/>
              <a:t>, один </a:t>
            </a:r>
            <a:r>
              <a:rPr lang="ru-RU" b="1" dirty="0"/>
              <a:t>теннисный корт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 Зал и весь комплекс оборудован всеми рекомендованными системами и материалами противопожарной безопасности.</a:t>
            </a:r>
          </a:p>
          <a:p>
            <a:r>
              <a:rPr lang="ru-RU" dirty="0"/>
              <a:t>  Спорткомплекс  адаптирован к </a:t>
            </a:r>
            <a:r>
              <a:rPr lang="ru-RU" dirty="0" err="1"/>
              <a:t>безбарьерной</a:t>
            </a:r>
            <a:r>
              <a:rPr lang="ru-RU" dirty="0"/>
              <a:t> среде, оборудован пандусами, имеет семь выходов.</a:t>
            </a:r>
          </a:p>
          <a:p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59" y="322413"/>
            <a:ext cx="4525144" cy="547464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 тяжёлой атлетики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9650" y="1027470"/>
            <a:ext cx="4752528" cy="175345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  Зал имеет площадь 35х12 метров. Соответствует требованиям для проведения соревнований различного уровня и УТС.  Одиннадцать помостов </a:t>
            </a:r>
            <a:r>
              <a:rPr lang="en-US" b="1" dirty="0"/>
              <a:t>ELEIKO</a:t>
            </a:r>
            <a:r>
              <a:rPr lang="ru-RU" dirty="0"/>
              <a:t>, два соревновательных и три разминочных.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880121"/>
            <a:ext cx="5119464" cy="34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2771692"/>
            <a:ext cx="2808312" cy="1521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5" y="4437112"/>
            <a:ext cx="3454717" cy="2302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4437112"/>
            <a:ext cx="3453367" cy="23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1804" y="260648"/>
            <a:ext cx="6973416" cy="61947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спортивные площадки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65820" y="980728"/>
            <a:ext cx="9493696" cy="1456184"/>
          </a:xfrm>
        </p:spPr>
        <p:txBody>
          <a:bodyPr/>
          <a:lstStyle/>
          <a:p>
            <a:r>
              <a:rPr lang="ru-RU" dirty="0"/>
              <a:t>Площадка 50х30 метров с искусственным травяным покрытием, ворс 2см.</a:t>
            </a:r>
          </a:p>
          <a:p>
            <a:r>
              <a:rPr lang="ru-RU" dirty="0"/>
              <a:t>Площадка 42х24 метров с искусственным травяным покрытием, ворс 4см.</a:t>
            </a:r>
          </a:p>
          <a:p>
            <a:r>
              <a:rPr lang="ru-RU" dirty="0"/>
              <a:t>Площадка 42х24 метров с песком для пляжных видов спорта.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5114882"/>
            <a:ext cx="2480919" cy="16533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5136096"/>
            <a:ext cx="2448272" cy="1632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301" r="301" b="23750"/>
          <a:stretch/>
        </p:blipFill>
        <p:spPr>
          <a:xfrm>
            <a:off x="4756073" y="2537520"/>
            <a:ext cx="5910279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487824"/>
            <a:ext cx="3822862" cy="25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118964"/>
            <a:ext cx="6048672" cy="1368152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спортивные помещения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479" y="1629965"/>
            <a:ext cx="5760640" cy="31683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 Зал лечебной физкультуры 8х8 метров.</a:t>
            </a:r>
          </a:p>
          <a:p>
            <a:r>
              <a:rPr lang="ru-RU" dirty="0"/>
              <a:t>  Стрелковый тир 10х6 метров.</a:t>
            </a:r>
          </a:p>
          <a:p>
            <a:r>
              <a:rPr lang="ru-RU" dirty="0"/>
              <a:t>  Спортивный зал 40х7 метров</a:t>
            </a:r>
          </a:p>
          <a:p>
            <a:r>
              <a:rPr lang="ru-RU" dirty="0"/>
              <a:t>  Спортивный зал 25х7 метров</a:t>
            </a:r>
          </a:p>
          <a:p>
            <a:r>
              <a:rPr lang="ru-RU" dirty="0"/>
              <a:t>  Гала-камера «Соляная пещера»</a:t>
            </a:r>
          </a:p>
          <a:p>
            <a:r>
              <a:rPr lang="ru-RU" dirty="0"/>
              <a:t>  Сауна на 15 человек</a:t>
            </a:r>
          </a:p>
          <a:p>
            <a:r>
              <a:rPr lang="ru-RU" dirty="0"/>
              <a:t>  Закрытый бассейн 12х4 метров с подогревом воды до 30 градусов.</a:t>
            </a:r>
          </a:p>
          <a:p>
            <a:r>
              <a:rPr lang="ru-RU" dirty="0"/>
              <a:t>  Открытый бассейн с морской водой  25х12 метров, четыре дорожки.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201798"/>
            <a:ext cx="2696028" cy="1797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4941166"/>
            <a:ext cx="2696027" cy="1797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4941166"/>
            <a:ext cx="2696027" cy="1797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772" y="4941166"/>
            <a:ext cx="2696027" cy="1797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2373051"/>
            <a:ext cx="2696028" cy="17973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89" y="202331"/>
            <a:ext cx="2695228" cy="17968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89" y="2373051"/>
            <a:ext cx="2699021" cy="1798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742" y="4941168"/>
            <a:ext cx="2702042" cy="18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052" y="3429000"/>
            <a:ext cx="4251960" cy="2880320"/>
          </a:xfrm>
        </p:spPr>
        <p:txBody>
          <a:bodyPr>
            <a:noAutofit/>
          </a:bodyPr>
          <a:lstStyle/>
          <a:p>
            <a:r>
              <a:rPr lang="ru-RU" sz="1700" dirty="0">
                <a:solidFill>
                  <a:schemeClr val="tx1"/>
                </a:solidFill>
              </a:rPr>
              <a:t>  Проезд в СК «Победа" осуществляется наземным и воздушным транспортом.    Прибыть в Анапу можно самолетом, воспользовавшись аэропортом города-курорта Анапа и города Краснодара.   Приехать в Анапу можно на личном транспорте, автобусом на автовокзал Анапы или поездом на железнодорожный вокзал Анапы или станции "Тоннельная". Далее автобусом или маршрутным такси "Анапа-Сукко" нужно добраться до остановки «Смена".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3772" y="188640"/>
            <a:ext cx="4251960" cy="34290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  В инфраструктуре спортивного комплекса предусмотрены две раздевалки, оборудованные душевыми и туалетами, в том числе и для спортсменов с ограниченными возможностями, гардероб.</a:t>
            </a:r>
          </a:p>
          <a:p>
            <a:r>
              <a:rPr lang="ru-RU" i="1" dirty="0"/>
              <a:t> Так же имеются две тренерские комнаты и шесть кабинетов для медицинского и технического персонала.</a:t>
            </a:r>
          </a:p>
          <a:p>
            <a:r>
              <a:rPr lang="ru-RU" i="1" dirty="0"/>
              <a:t> Парковка, подъезд и разворот для автобусов.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74332" y="188640"/>
            <a:ext cx="4251960" cy="2856393"/>
          </a:xfrm>
        </p:spPr>
        <p:txBody>
          <a:bodyPr>
            <a:normAutofit/>
          </a:bodyPr>
          <a:lstStyle/>
          <a:p>
            <a:r>
              <a:rPr lang="ru-RU" sz="1900" i="1" dirty="0"/>
              <a:t>Месторасположение комплекса уникально своими природно-климатическими условиями: можжевеловые леса, Черное море, начало гор Кавказского хребта, что создает чистый и целебный воздух, наполненный свежестью и насыщенный озоном, фитонцидами можжевельника и морскими ионами.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0796" y="188640"/>
            <a:ext cx="2167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Телефоны:</a:t>
            </a:r>
            <a:endParaRPr lang="ru-RU" dirty="0"/>
          </a:p>
          <a:p>
            <a:r>
              <a:rPr lang="ru-RU" dirty="0"/>
              <a:t>(86133) 9-30-76 Приемная; </a:t>
            </a:r>
            <a:br>
              <a:rPr lang="ru-RU" dirty="0"/>
            </a:br>
            <a:r>
              <a:rPr lang="ru-RU" dirty="0"/>
              <a:t>(86133) 9-30-46 Отдел маркетинга;</a:t>
            </a:r>
          </a:p>
          <a:p>
            <a:r>
              <a:rPr lang="en-US" dirty="0">
                <a:hlinkClick r:id="rId2"/>
              </a:rPr>
              <a:t>sco_smena@mail.ru</a:t>
            </a:r>
            <a:endParaRPr lang="en-US" dirty="0"/>
          </a:p>
          <a:p>
            <a:r>
              <a:rPr lang="en-US" dirty="0"/>
              <a:t>www.smena.camp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Адрес:</a:t>
            </a:r>
            <a:endParaRPr lang="ru-RU" dirty="0"/>
          </a:p>
          <a:p>
            <a:r>
              <a:rPr lang="ru-RU" dirty="0"/>
              <a:t>353408, Краснодарский край, </a:t>
            </a:r>
            <a:r>
              <a:rPr lang="ru-RU" dirty="0" err="1"/>
              <a:t>Анапский</a:t>
            </a:r>
            <a:r>
              <a:rPr lang="ru-RU" dirty="0"/>
              <a:t> район, с. Сукко, ул. </a:t>
            </a:r>
            <a:r>
              <a:rPr lang="ru-RU" dirty="0" err="1"/>
              <a:t>Утришская</a:t>
            </a:r>
            <a:r>
              <a:rPr lang="ru-RU" dirty="0"/>
              <a:t> 50.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21" y="3045033"/>
            <a:ext cx="3471639" cy="2313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4653136"/>
            <a:ext cx="3076848" cy="205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Контрастная деловая презентация (широкоэкранный формат)</Template>
  <TotalTime>0</TotalTime>
  <Words>479</Words>
  <Application>Microsoft Office PowerPoint</Application>
  <PresentationFormat>Произвольный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Franklin Gothic Medium</vt:lpstr>
      <vt:lpstr>Business Contrast 16x9</vt:lpstr>
      <vt:lpstr>СК «ПОБЕДА»</vt:lpstr>
      <vt:lpstr>Универсальный спортивный комплекс           «Победа»</vt:lpstr>
      <vt:lpstr>Большой спортивный зал</vt:lpstr>
      <vt:lpstr>Зал тяжёлой атлетики</vt:lpstr>
      <vt:lpstr>Открытые спортивные площадки</vt:lpstr>
      <vt:lpstr>Дополнительные спортивные помещения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2016-10-19T20:56:07Z</dcterms:created>
  <dcterms:modified xsi:type="dcterms:W3CDTF">2016-10-20T22:53:46Z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